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0" r:id="rId4"/>
    <p:sldId id="271" r:id="rId5"/>
    <p:sldId id="275" r:id="rId6"/>
    <p:sldId id="272" r:id="rId7"/>
    <p:sldId id="273" r:id="rId8"/>
    <p:sldId id="274" r:id="rId9"/>
    <p:sldId id="276" r:id="rId10"/>
    <p:sldId id="269" r:id="rId11"/>
    <p:sldId id="262" r:id="rId12"/>
    <p:sldId id="263" r:id="rId13"/>
    <p:sldId id="264" r:id="rId14"/>
    <p:sldId id="265" r:id="rId15"/>
    <p:sldId id="26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00" y="-9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5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4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7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2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4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1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4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8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4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7404C-94A4-4C03-893F-4A957D66DE9A}" type="datetimeFigureOut">
              <a:rPr lang="en-US" smtClean="0"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3101A-F110-478F-81EE-0FCD2ABD5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1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Mode shapes of </a:t>
                </a:r>
                <a:r>
                  <a:rPr lang="en-US" b="1" dirty="0" err="1" smtClean="0"/>
                  <a:t>Sk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0" dirty="0" smtClean="0">
                            <a:latin typeface="Cambria Math"/>
                          </a:rPr>
                          <m:t>𝐨</m:t>
                        </m:r>
                      </m:e>
                    </m:acc>
                  </m:oMath>
                </a14:m>
                <a:r>
                  <a:rPr lang="en-US" b="1" dirty="0" err="1" smtClean="0"/>
                  <a:t>ll</a:t>
                </a:r>
                <a:r>
                  <a:rPr lang="en-US" b="1" dirty="0" smtClean="0"/>
                  <a:t> with flexible wings WS2</a:t>
                </a:r>
                <a:endParaRPr lang="en-US" b="1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 rotWithShape="1">
                <a:blip r:embed="rId2"/>
                <a:stretch>
                  <a:fillRect t="-6612" b="-18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Virginia Tech</a:t>
            </a:r>
          </a:p>
          <a:p>
            <a:r>
              <a:rPr lang="en-US" dirty="0" smtClean="0"/>
              <a:t>Aug 28, 2015</a:t>
            </a:r>
          </a:p>
        </p:txBody>
      </p:sp>
    </p:spTree>
    <p:extLst>
      <p:ext uri="{BB962C8B-B14F-4D97-AF65-F5344CB8AC3E}">
        <p14:creationId xmlns:p14="http://schemas.microsoft.com/office/powerpoint/2010/main" val="10670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6000" b="1" dirty="0" smtClean="0">
                    <a:solidFill>
                      <a:schemeClr val="tx1"/>
                    </a:solidFill>
                  </a:rPr>
                  <a:t>Sk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6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60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𝐨</m:t>
                        </m:r>
                      </m:e>
                    </m:acc>
                  </m:oMath>
                </a14:m>
                <a:r>
                  <a:rPr lang="en-US" sz="6000" b="1" dirty="0" err="1" smtClean="0">
                    <a:solidFill>
                      <a:schemeClr val="tx1"/>
                    </a:solidFill>
                  </a:rPr>
                  <a:t>ll</a:t>
                </a:r>
                <a:r>
                  <a:rPr lang="en-US" sz="6000" b="1" dirty="0" smtClean="0">
                    <a:solidFill>
                      <a:schemeClr val="tx1"/>
                    </a:solidFill>
                  </a:rPr>
                  <a:t> with flexible wings</a:t>
                </a:r>
                <a:endParaRPr lang="en-US" sz="6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4314" b="-26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3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464210"/>
            <a:ext cx="8312728" cy="5165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05200" y="53340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4.76 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447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r>
              <a:rPr lang="en-US" sz="2800" b="1" baseline="30000" dirty="0" smtClean="0"/>
              <a:t>st</a:t>
            </a:r>
            <a:r>
              <a:rPr lang="en-US" sz="2800" b="1" dirty="0" smtClean="0"/>
              <a:t> Symmetric bending mode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243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8383427" cy="51663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53340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6.68 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r>
              <a:rPr lang="en-US" sz="2800" b="1" baseline="30000" dirty="0" smtClean="0"/>
              <a:t>st</a:t>
            </a:r>
            <a:r>
              <a:rPr lang="en-US" sz="2800" b="1" dirty="0" smtClean="0"/>
              <a:t> Anti-Symmetric bending mode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814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524000"/>
            <a:ext cx="8204967" cy="51663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53340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13.60 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Symmetric bending mode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6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68" y="1600200"/>
            <a:ext cx="8082387" cy="51663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53340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14.39 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r>
              <a:rPr lang="en-US" sz="2800" b="1" baseline="30000" dirty="0" smtClean="0"/>
              <a:t>st</a:t>
            </a:r>
            <a:r>
              <a:rPr lang="en-US" sz="2800" b="1" dirty="0" smtClean="0"/>
              <a:t> Anti-Symmetric torsion mode dominated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37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8538947" cy="51663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53340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16.70 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r>
              <a:rPr lang="en-US" sz="2800" b="1" baseline="30000" dirty="0" smtClean="0"/>
              <a:t>st</a:t>
            </a:r>
            <a:r>
              <a:rPr lang="en-US" sz="2800" b="1" dirty="0" smtClean="0"/>
              <a:t> Symmetric torsion mode dominated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5667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4" y="1485122"/>
            <a:ext cx="8417862" cy="51663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53340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17.37 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Anti-Symmetric bending mode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1973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837" y="1677177"/>
                <a:ext cx="8786326" cy="457122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Sk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dirty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o</m:t>
                        </m:r>
                      </m:e>
                    </m:acc>
                  </m:oMath>
                </a14:m>
                <a:r>
                  <a:rPr lang="en-US" dirty="0" err="1"/>
                  <a:t>ll</a:t>
                </a:r>
                <a:r>
                  <a:rPr lang="en-US" dirty="0"/>
                  <a:t> with </a:t>
                </a:r>
                <a:r>
                  <a:rPr lang="en-US" dirty="0" smtClean="0"/>
                  <a:t>stiffer </a:t>
                </a:r>
                <a:r>
                  <a:rPr lang="en-US" dirty="0"/>
                  <a:t>wings, Wing Set # </a:t>
                </a:r>
                <a:r>
                  <a:rPr lang="en-US" dirty="0" smtClean="0"/>
                  <a:t>1, w/o </a:t>
                </a:r>
                <a:r>
                  <a:rPr lang="en-US" dirty="0"/>
                  <a:t>cut in foam</a:t>
                </a:r>
              </a:p>
              <a:p>
                <a:pPr lvl="1"/>
                <a:r>
                  <a:rPr lang="en-US" dirty="0"/>
                  <a:t>EI and GJ are obtained from statics test of complete wing with spar </a:t>
                </a:r>
                <a:r>
                  <a:rPr lang="en-US" dirty="0" smtClean="0"/>
                  <a:t>#5</a:t>
                </a:r>
                <a:endParaRPr lang="en-US" dirty="0"/>
              </a:p>
              <a:p>
                <a:endParaRPr lang="en-US" dirty="0" smtClean="0"/>
              </a:p>
              <a:p>
                <a:r>
                  <a:rPr lang="en-US" dirty="0" err="1" smtClean="0"/>
                  <a:t>Sk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o</m:t>
                        </m:r>
                      </m:e>
                    </m:acc>
                  </m:oMath>
                </a14:m>
                <a:r>
                  <a:rPr lang="en-US" dirty="0" err="1" smtClean="0"/>
                  <a:t>ll</a:t>
                </a:r>
                <a:r>
                  <a:rPr lang="en-US" dirty="0" smtClean="0"/>
                  <a:t> with flexible wings, Wing Set # 2, with cut in </a:t>
                </a:r>
                <a:r>
                  <a:rPr lang="en-US" dirty="0" smtClean="0"/>
                  <a:t>foam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EI and GJ are obtained from statics test of complete wing with spar #7</a:t>
                </a:r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Animated mode shapes for first 6 elastic modes (Modes 7~12) are plotted here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837" y="1677177"/>
                <a:ext cx="8786326" cy="4571223"/>
              </a:xfrm>
              <a:blipFill rotWithShape="1">
                <a:blip r:embed="rId2"/>
                <a:stretch>
                  <a:fillRect l="-1387" t="-3467" r="-902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2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6000" b="1" dirty="0" smtClean="0">
                    <a:solidFill>
                      <a:schemeClr val="tx1"/>
                    </a:solidFill>
                  </a:rPr>
                  <a:t>Sk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6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60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𝐨</m:t>
                        </m:r>
                      </m:e>
                    </m:acc>
                  </m:oMath>
                </a14:m>
                <a:r>
                  <a:rPr lang="en-US" sz="6000" b="1" dirty="0" err="1" smtClean="0">
                    <a:solidFill>
                      <a:schemeClr val="tx1"/>
                    </a:solidFill>
                  </a:rPr>
                  <a:t>ll</a:t>
                </a:r>
                <a:r>
                  <a:rPr lang="en-US" sz="6000" b="1" dirty="0" smtClean="0">
                    <a:solidFill>
                      <a:schemeClr val="tx1"/>
                    </a:solidFill>
                  </a:rPr>
                  <a:t> with stiffer wings</a:t>
                </a:r>
                <a:endParaRPr lang="en-US" sz="6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4706" b="-27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93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676400"/>
            <a:ext cx="7557025" cy="47297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05200" y="53340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6.63 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447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r>
              <a:rPr lang="en-US" sz="2800" b="1" baseline="30000" dirty="0" smtClean="0"/>
              <a:t>st</a:t>
            </a:r>
            <a:r>
              <a:rPr lang="en-US" sz="2800" b="1" dirty="0" smtClean="0"/>
              <a:t> Symmetric bending mode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970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</a:t>
            </a:r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752600"/>
            <a:ext cx="7557025" cy="4638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53340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9.33 </a:t>
            </a:r>
            <a:r>
              <a:rPr lang="en-US" sz="3200" b="1" dirty="0" smtClean="0">
                <a:solidFill>
                  <a:schemeClr val="tx1"/>
                </a:solidFill>
              </a:rPr>
              <a:t>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r>
              <a:rPr lang="en-US" sz="2800" b="1" baseline="30000" dirty="0" smtClean="0"/>
              <a:t>st</a:t>
            </a:r>
            <a:r>
              <a:rPr lang="en-US" sz="2800" b="1" dirty="0" smtClean="0"/>
              <a:t> Anti-Symmetric bending mode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726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</a:t>
            </a:r>
            <a:r>
              <a:rPr lang="en-US" dirty="0" smtClean="0"/>
              <a:t>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676400"/>
            <a:ext cx="7557025" cy="47248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53340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14.25 </a:t>
            </a:r>
            <a:r>
              <a:rPr lang="en-US" sz="3200" b="1" dirty="0" smtClean="0">
                <a:solidFill>
                  <a:schemeClr val="tx1"/>
                </a:solidFill>
              </a:rPr>
              <a:t>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r>
              <a:rPr lang="en-US" sz="2800" b="1" baseline="30000" dirty="0" smtClean="0"/>
              <a:t>st</a:t>
            </a:r>
            <a:r>
              <a:rPr lang="en-US" sz="2800" b="1" dirty="0" smtClean="0"/>
              <a:t> Anti-Symmetric torsion mode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8108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</a:t>
            </a:r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676400"/>
            <a:ext cx="7557025" cy="46644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53340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15.66 </a:t>
            </a:r>
            <a:r>
              <a:rPr lang="en-US" sz="3200" b="1" dirty="0" smtClean="0">
                <a:solidFill>
                  <a:schemeClr val="tx1"/>
                </a:solidFill>
              </a:rPr>
              <a:t>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r>
              <a:rPr lang="en-US" sz="2800" b="1" baseline="30000" dirty="0" smtClean="0"/>
              <a:t>st</a:t>
            </a:r>
            <a:r>
              <a:rPr lang="en-US" sz="2800" b="1" dirty="0" smtClean="0"/>
              <a:t> Symmetric torsion mode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012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</a:t>
            </a:r>
            <a:r>
              <a:rPr lang="en-US" dirty="0" smtClean="0"/>
              <a:t>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" y="1676400"/>
            <a:ext cx="7557025" cy="4582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53340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19.97 </a:t>
            </a:r>
            <a:r>
              <a:rPr lang="en-US" sz="3200" b="1" dirty="0" smtClean="0">
                <a:solidFill>
                  <a:schemeClr val="tx1"/>
                </a:solidFill>
              </a:rPr>
              <a:t>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Symmetric bending mode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524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</a:t>
            </a:r>
            <a:r>
              <a:rPr lang="en-US" dirty="0" smtClean="0"/>
              <a:t>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676400"/>
            <a:ext cx="7557025" cy="45209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5105400"/>
            <a:ext cx="27432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24.13 </a:t>
            </a:r>
            <a:r>
              <a:rPr lang="en-US" sz="3200" b="1" dirty="0" smtClean="0">
                <a:solidFill>
                  <a:schemeClr val="tx1"/>
                </a:solidFill>
              </a:rPr>
              <a:t>Hz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447800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Anti-Symmetric bending mode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4954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215</Words>
  <Application>Microsoft Office PowerPoint</Application>
  <PresentationFormat>On-screen Show (4:3)</PresentationFormat>
  <Paragraphs>50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Mode shapes of Sko ̈ll with flexible wings WS2</vt:lpstr>
      <vt:lpstr>PowerPoint Presentation</vt:lpstr>
      <vt:lpstr>WS1</vt:lpstr>
      <vt:lpstr>Mode 7</vt:lpstr>
      <vt:lpstr>Mode 8</vt:lpstr>
      <vt:lpstr>Mode 9</vt:lpstr>
      <vt:lpstr>Mode 10</vt:lpstr>
      <vt:lpstr>Mode 11</vt:lpstr>
      <vt:lpstr>Mode 12</vt:lpstr>
      <vt:lpstr>WS2</vt:lpstr>
      <vt:lpstr>Mode 7</vt:lpstr>
      <vt:lpstr>Mode 8</vt:lpstr>
      <vt:lpstr>Mode 9</vt:lpstr>
      <vt:lpstr>Mode 10</vt:lpstr>
      <vt:lpstr>Mode 11</vt:lpstr>
      <vt:lpstr>Mode 12</vt:lpstr>
    </vt:vector>
  </TitlesOfParts>
  <Company>Virginia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 shapes of Skoll with flexible wings WS2</dc:title>
  <dc:creator>Wei Zhao</dc:creator>
  <cp:lastModifiedBy>Wei Zhao</cp:lastModifiedBy>
  <cp:revision>10</cp:revision>
  <dcterms:created xsi:type="dcterms:W3CDTF">2015-08-28T19:20:49Z</dcterms:created>
  <dcterms:modified xsi:type="dcterms:W3CDTF">2015-08-29T14:43:38Z</dcterms:modified>
</cp:coreProperties>
</file>